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72" r:id="rId3"/>
    <p:sldId id="357" r:id="rId4"/>
    <p:sldId id="370" r:id="rId5"/>
    <p:sldId id="361" r:id="rId6"/>
  </p:sldIdLst>
  <p:sldSz cx="12192000" cy="6858000"/>
  <p:notesSz cx="99250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B0D6492E-10DB-425E-B6D6-3E4222D41D80}">
          <p14:sldIdLst>
            <p14:sldId id="256"/>
            <p14:sldId id="372"/>
            <p14:sldId id="357"/>
            <p14:sldId id="370"/>
            <p14:sldId id="361"/>
          </p14:sldIdLst>
        </p14:section>
        <p14:section name="Névtelen szakasz" id="{E71D50C8-81A5-4EF0-9B2B-BEB7711D082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F367-3A3B-4268-8906-A6CCB4DB20B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E217-C0C2-4618-89A3-D6915D8F7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2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52A2-A961-4DB3-A35A-3D6C3C90F401}" type="datetimeFigureOut">
              <a:rPr lang="hu-HU" smtClean="0"/>
              <a:t>2019. 11. 06.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505" y="3271381"/>
            <a:ext cx="794004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BE2A1-9C56-47C6-B2A5-3B9469743C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25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1B38-8645-4E06-85E8-598BD58DC810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18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18A9-3910-4805-97C5-B8EB3E379461}" type="datetime1">
              <a:rPr lang="hu-HU" smtClean="0"/>
              <a:t>2019. 11. 06.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346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F1CD-03C5-4D70-9D3F-B0B9D97914C8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45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3730-0A79-4444-B05F-45664B9281D7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62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5767-A933-4D74-A49F-8FC87A6B7657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62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3094-B9FD-4CDF-941D-95CD4AC660D0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31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3352-7AEA-4244-85E4-A884192EFB2E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020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5641-FA8C-4F8E-BD7E-F32C9CA78536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905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DDC-6B59-4BE0-8665-296E93BBF999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253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826C-3949-4B28-B34D-02CB75598966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23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63F9-5DBA-4E65-A297-0E4533BF62D3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991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0379-B136-448C-B386-F09DA77A451E}" type="datetime1">
              <a:rPr lang="hu-HU" smtClean="0"/>
              <a:t>2019. 11. 06.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21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AD7C-AEEE-4E4C-BF55-AC846A81470C}" type="datetime1">
              <a:rPr lang="hu-HU" smtClean="0"/>
              <a:t>2019. 11. 06.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853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F8F9-FC36-4AEC-A6CF-84CCE8E8F806}" type="datetime1">
              <a:rPr lang="hu-HU" smtClean="0"/>
              <a:t>2019. 11. 06.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58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E629-4603-426D-B84E-E14A347664BD}" type="datetime1">
              <a:rPr lang="hu-HU" smtClean="0"/>
              <a:t>2019. 11. 06.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475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3A68-0FA1-4458-A895-BBD91E5D43FC}" type="datetime1">
              <a:rPr lang="hu-HU" smtClean="0"/>
              <a:t>2019. 11. 06.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58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6FC-EB7F-4FDE-BD11-BC5B0CA78BCD}" type="datetime1">
              <a:rPr lang="hu-HU" smtClean="0"/>
              <a:t>2019. 11. 06.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83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954376-D53E-4537-9C79-5F88ED703D97}" type="datetime1">
              <a:rPr lang="hu-HU" smtClean="0"/>
              <a:t>2019. 11. 06.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4560BE-64DE-4DDA-96A6-A7B799BFA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6796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36669" y="685799"/>
            <a:ext cx="11640140" cy="3950747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>
                <a:solidFill>
                  <a:srgbClr val="FFFF00"/>
                </a:solidFill>
              </a:rPr>
              <a:t>LEHETSÉGES-E TERMÉSZETTUDOMÁNY (FIZIKA) FILOZÓFIA NÉLKÜL?</a:t>
            </a:r>
            <a:br>
              <a:rPr lang="hu-HU" sz="3600" b="1" dirty="0" smtClean="0">
                <a:solidFill>
                  <a:srgbClr val="FFFF00"/>
                </a:solidFill>
              </a:rPr>
            </a:br>
            <a:r>
              <a:rPr lang="hu-HU" sz="3600" b="1" dirty="0" smtClean="0">
                <a:solidFill>
                  <a:srgbClr val="002060"/>
                </a:solidFill>
              </a:rPr>
              <a:t>BEVEZETÉS</a:t>
            </a:r>
            <a:r>
              <a:rPr lang="hu-HU" sz="3600" b="1" cap="none" dirty="0">
                <a:solidFill>
                  <a:srgbClr val="FFFF00"/>
                </a:solidFill>
              </a:rPr>
              <a:t/>
            </a:r>
            <a:br>
              <a:rPr lang="hu-HU" sz="3600" b="1" cap="none" dirty="0">
                <a:solidFill>
                  <a:srgbClr val="FFFF00"/>
                </a:solidFill>
              </a:rPr>
            </a:br>
            <a:r>
              <a:rPr lang="hu-HU" sz="3600" b="1" dirty="0" smtClean="0">
                <a:solidFill>
                  <a:srgbClr val="FFFF00"/>
                </a:solidFill>
              </a:rPr>
              <a:t/>
            </a:r>
            <a:br>
              <a:rPr lang="hu-HU" sz="3600" b="1" dirty="0" smtClean="0">
                <a:solidFill>
                  <a:srgbClr val="FFFF00"/>
                </a:solidFill>
              </a:rPr>
            </a:br>
            <a:r>
              <a:rPr lang="hu-HU" sz="3600" b="1" dirty="0" smtClean="0">
                <a:solidFill>
                  <a:srgbClr val="FFFF00"/>
                </a:solidFill>
              </a:rPr>
              <a:t>1. ELŐADÁS</a:t>
            </a:r>
            <a:endParaRPr lang="hu-HU" sz="2400" b="1" dirty="0">
              <a:solidFill>
                <a:srgbClr val="FFFF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44245" y="4819426"/>
            <a:ext cx="6740767" cy="971774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Fazekas András István</a:t>
            </a:r>
            <a:endParaRPr lang="hu-HU" sz="3600" b="1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63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2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4841" y="6109635"/>
            <a:ext cx="11348461" cy="688893"/>
          </a:xfrm>
        </p:spPr>
        <p:txBody>
          <a:bodyPr>
            <a:normAutofit/>
          </a:bodyPr>
          <a:lstStyle/>
          <a:p>
            <a:r>
              <a:rPr lang="hu-HU" sz="2400" b="1" dirty="0" err="1" smtClean="0"/>
              <a:t>SzEMÉLYES</a:t>
            </a:r>
            <a:r>
              <a:rPr lang="hu-HU" sz="2400" b="1" dirty="0" smtClean="0"/>
              <a:t> INDÍTTATÁS AZ ELŐDÁS SOROZAT ÖSSZEÁLLÍTÁSÁRA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773" y="0"/>
            <a:ext cx="11658599" cy="6048260"/>
          </a:xfrm>
        </p:spPr>
        <p:txBody>
          <a:bodyPr>
            <a:normAutofit/>
          </a:bodyPr>
          <a:lstStyle/>
          <a:p>
            <a:r>
              <a:rPr lang="hu-HU" sz="5000" b="1" dirty="0" smtClean="0">
                <a:solidFill>
                  <a:srgbClr val="FFFF00"/>
                </a:solidFill>
              </a:rPr>
              <a:t>„</a:t>
            </a:r>
            <a:r>
              <a:rPr lang="hu-HU" sz="5000" b="1" i="1" dirty="0" smtClean="0">
                <a:solidFill>
                  <a:srgbClr val="FFFF00"/>
                </a:solidFill>
              </a:rPr>
              <a:t>A természettudományokat (különösen a fizikát) nem minden ok nélkül tekintik sokan a legsikeresebb </a:t>
            </a:r>
            <a:r>
              <a:rPr lang="hu-HU" sz="5000" b="1" i="1" dirty="0" err="1" smtClean="0">
                <a:solidFill>
                  <a:srgbClr val="FFFF00"/>
                </a:solidFill>
              </a:rPr>
              <a:t>episztemikus</a:t>
            </a:r>
            <a:r>
              <a:rPr lang="hu-HU" sz="5000" b="1" i="1" dirty="0" smtClean="0">
                <a:solidFill>
                  <a:srgbClr val="FFFF00"/>
                </a:solidFill>
              </a:rPr>
              <a:t> vállalkozásnak az emberiség történetében</a:t>
            </a:r>
            <a:r>
              <a:rPr lang="hu-HU" sz="5000" b="1" dirty="0" smtClean="0">
                <a:solidFill>
                  <a:srgbClr val="FFFF00"/>
                </a:solidFill>
              </a:rPr>
              <a:t>.”</a:t>
            </a:r>
            <a:endParaRPr lang="hu-HU" sz="5000" b="1" baseline="30000" dirty="0" smtClean="0">
              <a:solidFill>
                <a:srgbClr val="FFFF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7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4841" y="6109635"/>
            <a:ext cx="11348461" cy="688893"/>
          </a:xfrm>
        </p:spPr>
        <p:txBody>
          <a:bodyPr>
            <a:normAutofit/>
          </a:bodyPr>
          <a:lstStyle/>
          <a:p>
            <a:r>
              <a:rPr lang="hu-HU" sz="2400" b="1" dirty="0" err="1" smtClean="0"/>
              <a:t>SzEMÉLYES</a:t>
            </a:r>
            <a:r>
              <a:rPr lang="hu-HU" sz="2400" b="1" dirty="0" smtClean="0"/>
              <a:t> INDÍTTATÁS AZ ELŐDÁS SOROZAT ÖSSZEÁLLÍTÁSÁRA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773" y="0"/>
            <a:ext cx="11658599" cy="6048260"/>
          </a:xfrm>
        </p:spPr>
        <p:txBody>
          <a:bodyPr>
            <a:normAutofit/>
          </a:bodyPr>
          <a:lstStyle/>
          <a:p>
            <a:r>
              <a:rPr lang="hu-HU" sz="5000" b="1" dirty="0" smtClean="0">
                <a:solidFill>
                  <a:srgbClr val="FFFF00"/>
                </a:solidFill>
              </a:rPr>
              <a:t>„A filozófia sikertelen </a:t>
            </a:r>
            <a:r>
              <a:rPr lang="hu-HU" sz="5000" b="1" dirty="0" err="1" smtClean="0">
                <a:solidFill>
                  <a:srgbClr val="FFFF00"/>
                </a:solidFill>
              </a:rPr>
              <a:t>episztémikus</a:t>
            </a:r>
            <a:r>
              <a:rPr lang="hu-HU" sz="5000" b="1" dirty="0" smtClean="0">
                <a:solidFill>
                  <a:srgbClr val="FFFF00"/>
                </a:solidFill>
              </a:rPr>
              <a:t> vállalkozás. … A filozófusok körében egyetlen filozófiai probléma megoldása kapcsán sincs egyetértés, és nem létezik olyan filozófiai elmélet, amelyet valamennyien elfogadnának”</a:t>
            </a:r>
            <a:endParaRPr lang="hu-HU" sz="3600" b="1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45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69911" y="5830644"/>
            <a:ext cx="11348461" cy="642103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AZ ELŐADÁS SOROZAT ÁLTALÁNOS CÉLKITŰZÉSE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773" y="258184"/>
            <a:ext cx="11658599" cy="5400337"/>
          </a:xfrm>
        </p:spPr>
        <p:txBody>
          <a:bodyPr>
            <a:normAutofit lnSpcReduction="10000"/>
          </a:bodyPr>
          <a:lstStyle/>
          <a:p>
            <a:r>
              <a:rPr lang="hu-HU" sz="3600" b="1" dirty="0" smtClean="0"/>
              <a:t>A négy előadásból álló sorozat fő célkitűzése tehát annak bemutatása, hogy a természettudományos magyarázatok esetében, ha lépésről-lépésre követjük a magyarázatok gondolatmenetét, a feltárt ok-okozati összefüggéseket, akkor előbb-utóbb olyan helyzettel találjuk magunkat szemben, mint amely szituáció nem ismeretlen a filozófiai problémák esetében sem. Magyarul: megválaszolatlan kérdésekkel találjuk szemben magunkat. </a:t>
            </a:r>
            <a:endParaRPr lang="hu-HU" sz="3600" b="1" dirty="0"/>
          </a:p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60BE-64DE-4DDA-96A6-A7B799BFA12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86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2445</TotalTime>
  <Words>133</Words>
  <Application>Microsoft Office PowerPoint</Application>
  <PresentationFormat>Szélesvásznú</PresentationFormat>
  <Paragraphs>13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Szelet</vt:lpstr>
      <vt:lpstr> LEHETSÉGES-E TERMÉSZETTUDOMÁNY (FIZIKA) FILOZÓFIA NÉLKÜL? BEVEZETÉS  1. ELŐADÁS</vt:lpstr>
      <vt:lpstr>PowerPoint-bemutató</vt:lpstr>
      <vt:lpstr>SzEMÉLYES INDÍTTATÁS AZ ELŐDÁS SOROZAT ÖSSZEÁLLÍTÁSÁRA</vt:lpstr>
      <vt:lpstr>SzEMÉLYES INDÍTTATÁS AZ ELŐDÁS SOROZAT ÖSSZEÁLLÍTÁSÁRA</vt:lpstr>
      <vt:lpstr>AZ ELŐADÁS SOROZAT ÁLTALÁNOS CÉLKITŰZÉSE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Windows-felhasználó</dc:creator>
  <cp:lastModifiedBy>Windows-felhasználó</cp:lastModifiedBy>
  <cp:revision>156</cp:revision>
  <cp:lastPrinted>2019-11-06T06:01:38Z</cp:lastPrinted>
  <dcterms:created xsi:type="dcterms:W3CDTF">2019-07-23T13:01:41Z</dcterms:created>
  <dcterms:modified xsi:type="dcterms:W3CDTF">2019-11-06T06:22:07Z</dcterms:modified>
</cp:coreProperties>
</file>